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eec7d6c07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eec7d6c07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eec7d6c073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eec7d6c073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eec7d6c073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eec7d6c073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eec7d6c073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eec7d6c073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eec7d6c073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eec7d6c073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eec7d6c073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eec7d6c073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eec7d6c07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eec7d6c07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eec7d6c07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eec7d6c07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eec7d6c073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eec7d6c07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eec7d6c073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eec7d6c073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eec7d6c073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eec7d6c073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eec7d6c073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eec7d6c073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eec7d6c073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eec7d6c07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eec7d6c07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eec7d6c07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DBMS MINI PROJECT</a:t>
            </a:r>
            <a:endParaRPr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44">
                <a:solidFill>
                  <a:srgbClr val="E69138"/>
                </a:solidFill>
              </a:rPr>
              <a:t>FIFA 23 PLAYER MANAGEMENT SYSTEM</a:t>
            </a:r>
            <a:endParaRPr sz="3444">
              <a:solidFill>
                <a:srgbClr val="E69138"/>
              </a:solidFill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By:- 	Parmekar Shubham Rajendra ( 1KT20CS052)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Inao Lakhong Singpho(1KT21CS401)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729450" y="2524200"/>
            <a:ext cx="7688700" cy="18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UPDATE, INSERT AND DELETE TABLE STRUCTURES</a:t>
            </a:r>
            <a:endParaRPr b="1"/>
          </a:p>
        </p:txBody>
      </p:sp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1318650"/>
            <a:ext cx="7086600" cy="1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>
            <a:off x="729450" y="3804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STORED PROCEDURES STRUCTURES</a:t>
            </a:r>
            <a:endParaRPr b="1"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1357313"/>
            <a:ext cx="6096000" cy="24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SCREENSHOTS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675400" y="4508650"/>
            <a:ext cx="76887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HOME SCREEN</a:t>
            </a:r>
            <a:endParaRPr b="1"/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7475" y="1737325"/>
            <a:ext cx="5889075" cy="277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5"/>
          <p:cNvPicPr preferRelativeResize="0"/>
          <p:nvPr/>
        </p:nvPicPr>
        <p:blipFill rotWithShape="1">
          <a:blip r:embed="rId3">
            <a:alphaModFix/>
          </a:blip>
          <a:srcRect b="6601" l="0" r="2940" t="8001"/>
          <a:stretch/>
        </p:blipFill>
        <p:spPr>
          <a:xfrm>
            <a:off x="1224425" y="1318650"/>
            <a:ext cx="6695150" cy="297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6"/>
          <p:cNvPicPr preferRelativeResize="0"/>
          <p:nvPr/>
        </p:nvPicPr>
        <p:blipFill rotWithShape="1">
          <a:blip r:embed="rId3">
            <a:alphaModFix/>
          </a:blip>
          <a:srcRect b="7050" l="0" r="3016" t="8817"/>
          <a:stretch/>
        </p:blipFill>
        <p:spPr>
          <a:xfrm>
            <a:off x="1477975" y="1318650"/>
            <a:ext cx="6191650" cy="302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50" y="1631575"/>
            <a:ext cx="7688701" cy="231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INTRODUCTION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marR="2921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project titled “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FIFA 23 Player management system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 is player management software for monitoring and accessing players based on their FIFA 23 PC/XBOX Game ratings.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2921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project is developed using HTML, CSS and JavaScript for front-end and PHP, MySQL for back-end, which focuses on basic operation like adding a new player, new statistics, searching players with detailed information and edit as they grow their skills.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SOFTWARE USED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WAMP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MICROSOFT EDGE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BRACKETS WEB EDITOR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ER DIAGRAM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5722" y="1318650"/>
            <a:ext cx="5300851" cy="339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SCHEMA DIAGRAM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6525" y="1853850"/>
            <a:ext cx="5487649" cy="310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TABLES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729450" y="3594450"/>
            <a:ext cx="76887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PLAYER TABLE STRUCTURE</a:t>
            </a:r>
            <a:endParaRPr b="1"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9650" y="2009775"/>
            <a:ext cx="71247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727650" y="4242300"/>
            <a:ext cx="7688700" cy="9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PLAYER STATS TABLE STRUCTURE</a:t>
            </a:r>
            <a:endParaRPr b="1"/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575" y="1318650"/>
            <a:ext cx="7200900" cy="277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729450" y="2967250"/>
            <a:ext cx="7688700" cy="13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SALARY TABLE STRUCTURE</a:t>
            </a:r>
            <a:endParaRPr b="1"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725" y="1794850"/>
            <a:ext cx="6572544" cy="101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729450" y="3745250"/>
            <a:ext cx="7688700" cy="5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POSITION TABLE STRUCTURE</a:t>
            </a:r>
            <a:endParaRPr b="1"/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125" y="1480728"/>
            <a:ext cx="7143750" cy="203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